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docProps/custom.xml" ContentType="application/vnd.openxmlformats-officedocument.custom-properties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89" r:id="rId2"/>
    <p:sldId id="384" r:id="rId3"/>
    <p:sldId id="385" r:id="rId4"/>
    <p:sldId id="386" r:id="rId5"/>
    <p:sldId id="387" r:id="rId6"/>
    <p:sldId id="388" r:id="rId7"/>
    <p:sldId id="389" r:id="rId8"/>
    <p:sldId id="415" r:id="rId9"/>
    <p:sldId id="416" r:id="rId10"/>
    <p:sldId id="390" r:id="rId11"/>
    <p:sldId id="391" r:id="rId12"/>
    <p:sldId id="392" r:id="rId13"/>
    <p:sldId id="393" r:id="rId14"/>
    <p:sldId id="394" r:id="rId15"/>
    <p:sldId id="395" r:id="rId16"/>
    <p:sldId id="396" r:id="rId17"/>
    <p:sldId id="397" r:id="rId18"/>
    <p:sldId id="398" r:id="rId19"/>
    <p:sldId id="399" r:id="rId20"/>
    <p:sldId id="400" r:id="rId21"/>
    <p:sldId id="401" r:id="rId22"/>
    <p:sldId id="402" r:id="rId23"/>
    <p:sldId id="403" r:id="rId24"/>
    <p:sldId id="404" r:id="rId25"/>
    <p:sldId id="405" r:id="rId26"/>
    <p:sldId id="406" r:id="rId27"/>
    <p:sldId id="407" r:id="rId28"/>
    <p:sldId id="408" r:id="rId29"/>
    <p:sldId id="409" r:id="rId30"/>
    <p:sldId id="410" r:id="rId31"/>
    <p:sldId id="411" r:id="rId32"/>
    <p:sldId id="412" r:id="rId33"/>
    <p:sldId id="413" r:id="rId34"/>
    <p:sldId id="414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clrMru>
    <a:srgbClr val="33CCCC"/>
    <a:srgbClr val="F7F7F7"/>
    <a:srgbClr val="F7FFFC"/>
    <a:srgbClr val="AF3B40"/>
    <a:srgbClr val="C5FFE8"/>
    <a:srgbClr val="DB1F27"/>
    <a:srgbClr val="0064B5"/>
    <a:srgbClr val="F8991D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5361" autoAdjust="0"/>
    <p:restoredTop sz="94660"/>
  </p:normalViewPr>
  <p:slideViewPr>
    <p:cSldViewPr snapToGrid="0">
      <p:cViewPr varScale="1">
        <p:scale>
          <a:sx n="73" d="100"/>
          <a:sy n="73" d="100"/>
        </p:scale>
        <p:origin x="-606" y="-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ja-JP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ja-JP" dirty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C5AE5-E495-4913-B643-A95A6AFABB00}" type="datetimeFigureOut">
              <a:rPr kumimoji="1" lang="ja-JP" altLang="en-US" smtClean="0"/>
              <a:pPr/>
              <a:t>2022/8/18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8A157-56DF-4B3D-9650-5955C7C8710E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="" xmlns:p14="http://schemas.microsoft.com/office/powerpoint/2010/main" val="30960644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ja-JP"/>
              <a:t>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C5AE5-E495-4913-B643-A95A6AFABB00}" type="datetimeFigureOut">
              <a:rPr kumimoji="1" lang="ja-JP" altLang="en-US" smtClean="0"/>
              <a:pPr/>
              <a:t>2022/8/18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8A157-56DF-4B3D-9650-5955C7C8710E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="" xmlns:p14="http://schemas.microsoft.com/office/powerpoint/2010/main" val="714077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ja-JP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ja-JP"/>
              <a:t>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C5AE5-E495-4913-B643-A95A6AFABB00}" type="datetimeFigureOut">
              <a:rPr kumimoji="1" lang="ja-JP" altLang="en-US" smtClean="0"/>
              <a:pPr/>
              <a:t>2022/8/18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8A157-56DF-4B3D-9650-5955C7C8710E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="" xmlns:p14="http://schemas.microsoft.com/office/powerpoint/2010/main" val="38524938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ja-JP"/>
              <a:t>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C5AE5-E495-4913-B643-A95A6AFABB00}" type="datetimeFigureOut">
              <a:rPr kumimoji="1" lang="ja-JP" altLang="en-US" smtClean="0"/>
              <a:pPr/>
              <a:t>2022/8/18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8A157-56DF-4B3D-9650-5955C7C8710E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="" xmlns:p14="http://schemas.microsoft.com/office/powerpoint/2010/main" val="2827958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ja-JP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ja-JP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C5AE5-E495-4913-B643-A95A6AFABB00}" type="datetimeFigureOut">
              <a:rPr kumimoji="1" lang="ja-JP" altLang="en-US" smtClean="0"/>
              <a:pPr/>
              <a:t>2022/8/18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8A157-56DF-4B3D-9650-5955C7C8710E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="" xmlns:p14="http://schemas.microsoft.com/office/powerpoint/2010/main" val="13150049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ja-JP"/>
              <a:t>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ja-JP"/>
              <a:t>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C5AE5-E495-4913-B643-A95A6AFABB00}" type="datetimeFigureOut">
              <a:rPr kumimoji="1" lang="ja-JP" altLang="en-US" smtClean="0"/>
              <a:pPr/>
              <a:t>2022/8/18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8A157-56DF-4B3D-9650-5955C7C8710E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="" xmlns:p14="http://schemas.microsoft.com/office/powerpoint/2010/main" val="30482960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ja-JP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ja-JP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ja-JP"/>
              <a:t>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ja-JP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ja-JP"/>
              <a:t>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C5AE5-E495-4913-B643-A95A6AFABB00}" type="datetimeFigureOut">
              <a:rPr kumimoji="1" lang="ja-JP" altLang="en-US" smtClean="0"/>
              <a:pPr/>
              <a:t>2022/8/18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8A157-56DF-4B3D-9650-5955C7C8710E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="" xmlns:p14="http://schemas.microsoft.com/office/powerpoint/2010/main" val="8902993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C5AE5-E495-4913-B643-A95A6AFABB00}" type="datetimeFigureOut">
              <a:rPr kumimoji="1" lang="ja-JP" altLang="en-US" smtClean="0"/>
              <a:pPr/>
              <a:t>2022/8/18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8A157-56DF-4B3D-9650-5955C7C8710E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="" xmlns:p14="http://schemas.microsoft.com/office/powerpoint/2010/main" val="20495735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C5AE5-E495-4913-B643-A95A6AFABB00}" type="datetimeFigureOut">
              <a:rPr kumimoji="1" lang="ja-JP" altLang="en-US" smtClean="0"/>
              <a:pPr/>
              <a:t>2022/8/18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8A157-56DF-4B3D-9650-5955C7C8710E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="" xmlns:p14="http://schemas.microsoft.com/office/powerpoint/2010/main" val="18968885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ja-JP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ja-JP"/>
              <a:t>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ja-JP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C5AE5-E495-4913-B643-A95A6AFABB00}" type="datetimeFigureOut">
              <a:rPr kumimoji="1" lang="ja-JP" altLang="en-US" smtClean="0"/>
              <a:pPr/>
              <a:t>2022/8/18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8A157-56DF-4B3D-9650-5955C7C8710E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="" xmlns:p14="http://schemas.microsoft.com/office/powerpoint/2010/main" val="15812600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ja-JP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ja-JP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ja-JP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C5AE5-E495-4913-B643-A95A6AFABB00}" type="datetimeFigureOut">
              <a:rPr kumimoji="1" lang="ja-JP" altLang="en-US" smtClean="0"/>
              <a:pPr/>
              <a:t>2022/8/18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8A157-56DF-4B3D-9650-5955C7C8710E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="" xmlns:p14="http://schemas.microsoft.com/office/powerpoint/2010/main" val="23977717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ja-JP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ja-JP"/>
              <a:t>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CC5AE5-E495-4913-B643-A95A6AFABB00}" type="datetimeFigureOut">
              <a:rPr kumimoji="1" lang="ja-JP" altLang="en-US" smtClean="0"/>
              <a:pPr/>
              <a:t>2022/8/18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A8A157-56DF-4B3D-9650-5955C7C8710E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847969B0-9AAB-4EBF-AF99-17A470D83F03}"/>
              </a:ext>
            </a:extLst>
          </p:cNvPr>
          <p:cNvSpPr txBox="1"/>
          <p:nvPr/>
        </p:nvSpPr>
        <p:spPr>
          <a:xfrm rot="18771082">
            <a:off x="2371661" y="3320685"/>
            <a:ext cx="59538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>
                    <a:lumMod val="95000"/>
                  </a:schemeClr>
                </a:solidFill>
              </a:rPr>
              <a:t>Credo Systemz</a:t>
            </a:r>
            <a:endParaRPr lang="en-IN" sz="60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4924073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4310743" cy="6858000"/>
          </a:xfrm>
          <a:prstGeom prst="rect">
            <a:avLst/>
          </a:prstGeom>
          <a:solidFill>
            <a:srgbClr val="002060"/>
          </a:solidFill>
          <a:ln>
            <a:solidFill>
              <a:srgbClr val="F899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215523" y="2398836"/>
            <a:ext cx="624404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5400" b="1" dirty="0" err="1" smtClean="0">
                <a:solidFill>
                  <a:srgbClr val="0064B5"/>
                </a:solidFill>
              </a:rPr>
              <a:t>Javascript</a:t>
            </a:r>
            <a:r>
              <a:rPr lang="en-US" altLang="ja-JP" sz="5400" b="1" dirty="0" smtClean="0">
                <a:solidFill>
                  <a:srgbClr val="0064B5"/>
                </a:solidFill>
              </a:rPr>
              <a:t>-Behind the </a:t>
            </a:r>
            <a:r>
              <a:rPr lang="en-US" altLang="ja-JP" sz="5400" b="1" dirty="0" err="1" smtClean="0">
                <a:solidFill>
                  <a:srgbClr val="0064B5"/>
                </a:solidFill>
              </a:rPr>
              <a:t>scence</a:t>
            </a:r>
            <a:endParaRPr lang="en-US" altLang="ja-JP" sz="5400" b="1" dirty="0">
              <a:solidFill>
                <a:srgbClr val="0064B5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4062787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Prototype-based-object-oriented</a:t>
            </a:r>
            <a:endParaRPr lang="en-US" dirty="0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914400" y="1864814"/>
            <a:ext cx="10502537" cy="4351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First-class-Function</a:t>
            </a:r>
            <a:endParaRPr lang="en-US" dirty="0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2109787" y="1986756"/>
            <a:ext cx="7972425" cy="402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Dynamic</a:t>
            </a:r>
            <a:endParaRPr lang="en-US" dirty="0"/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836023" y="1825625"/>
            <a:ext cx="10946674" cy="4351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Single Threaded And Non-blocking Event loop</a:t>
            </a:r>
            <a:endParaRPr lang="en-US" dirty="0"/>
          </a:p>
        </p:txBody>
      </p:sp>
      <p:pic>
        <p:nvPicPr>
          <p:cNvPr id="10243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110344" y="1642744"/>
            <a:ext cx="9940834" cy="4666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Javascript</a:t>
            </a:r>
            <a:r>
              <a:rPr lang="en-US" dirty="0" smtClean="0"/>
              <a:t> Engine</a:t>
            </a:r>
            <a:endParaRPr lang="en-US" dirty="0"/>
          </a:p>
        </p:txBody>
      </p:sp>
      <p:pic>
        <p:nvPicPr>
          <p:cNvPr id="112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913582" y="1890939"/>
            <a:ext cx="10417087" cy="4351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Compilation And Interpretation</a:t>
            </a:r>
            <a:endParaRPr lang="en-US" dirty="0"/>
          </a:p>
        </p:txBody>
      </p:sp>
      <p:pic>
        <p:nvPicPr>
          <p:cNvPr id="1229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757646" y="1733798"/>
            <a:ext cx="10332719" cy="42359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Compilation of </a:t>
            </a:r>
            <a:r>
              <a:rPr lang="en-US" dirty="0" err="1" smtClean="0"/>
              <a:t>javascript</a:t>
            </a:r>
            <a:endParaRPr lang="en-US" dirty="0"/>
          </a:p>
        </p:txBody>
      </p:sp>
      <p:pic>
        <p:nvPicPr>
          <p:cNvPr id="1331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632587" y="1668870"/>
            <a:ext cx="10588407" cy="47711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Javascript</a:t>
            </a:r>
            <a:r>
              <a:rPr lang="en-US" dirty="0" smtClean="0"/>
              <a:t> Runtime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97280" y="1907176"/>
            <a:ext cx="10097589" cy="41539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Execution Context</a:t>
            </a:r>
            <a:endParaRPr lang="en-US" dirty="0"/>
          </a:p>
        </p:txBody>
      </p:sp>
      <p:pic>
        <p:nvPicPr>
          <p:cNvPr id="1536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106124" y="1643584"/>
            <a:ext cx="10140996" cy="47702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Execution Context</a:t>
            </a:r>
            <a:endParaRPr lang="en-US" dirty="0"/>
          </a:p>
        </p:txBody>
      </p:sp>
      <p:pic>
        <p:nvPicPr>
          <p:cNvPr id="1638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901745" y="1742099"/>
            <a:ext cx="10593569" cy="48807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801421" y="378822"/>
            <a:ext cx="10929024" cy="60872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Execution Context – Call Stack</a:t>
            </a:r>
            <a:endParaRPr lang="en-US" dirty="0"/>
          </a:p>
        </p:txBody>
      </p:sp>
      <p:pic>
        <p:nvPicPr>
          <p:cNvPr id="1741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18011" y="1825625"/>
            <a:ext cx="11273246" cy="4351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Execution Context : call stack - 1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8456" y="1685109"/>
            <a:ext cx="10802983" cy="4611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Execution Context : call stack - 2  </a:t>
            </a:r>
            <a:endParaRPr lang="en-US" dirty="0"/>
          </a:p>
        </p:txBody>
      </p:sp>
      <p:pic>
        <p:nvPicPr>
          <p:cNvPr id="19459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992777" y="1567543"/>
            <a:ext cx="10162903" cy="48201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Execution Context : call stack - 3  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26077" y="1783761"/>
            <a:ext cx="10325100" cy="43427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Execution Context : call stack - 4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56050" y="1803899"/>
            <a:ext cx="10308636" cy="43487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Scope Chain</a:t>
            </a:r>
            <a:endParaRPr lang="en-US" dirty="0"/>
          </a:p>
        </p:txBody>
      </p:sp>
      <p:pic>
        <p:nvPicPr>
          <p:cNvPr id="2253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433512" y="2277269"/>
            <a:ext cx="9324975" cy="344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Scope</a:t>
            </a:r>
            <a:endParaRPr lang="en-US" dirty="0"/>
          </a:p>
        </p:txBody>
      </p:sp>
      <p:pic>
        <p:nvPicPr>
          <p:cNvPr id="23555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862149" y="1800338"/>
            <a:ext cx="10437222" cy="43522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Scope Chain</a:t>
            </a:r>
            <a:endParaRPr lang="en-US" dirty="0"/>
          </a:p>
        </p:txBody>
      </p:sp>
      <p:pic>
        <p:nvPicPr>
          <p:cNvPr id="24579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686752" y="1523704"/>
            <a:ext cx="10259922" cy="4903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Scope Chain Vs Call Stack</a:t>
            </a:r>
            <a:endParaRPr lang="en-US" dirty="0"/>
          </a:p>
        </p:txBody>
      </p:sp>
      <p:pic>
        <p:nvPicPr>
          <p:cNvPr id="2560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767443" y="1594871"/>
            <a:ext cx="10584180" cy="47667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Scope Practice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88273" y="1763486"/>
            <a:ext cx="10254343" cy="44152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836023" y="310333"/>
            <a:ext cx="10384971" cy="59990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Hoisting</a:t>
            </a:r>
            <a:endParaRPr lang="en-US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697900" y="1603557"/>
            <a:ext cx="10836603" cy="48364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TDZ</a:t>
            </a:r>
            <a:endParaRPr lang="en-US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776277" y="1577430"/>
            <a:ext cx="11006419" cy="500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Hositing</a:t>
            </a:r>
            <a:r>
              <a:rPr lang="en-US" dirty="0" smtClean="0"/>
              <a:t> Practice</a:t>
            </a:r>
            <a:endParaRPr lang="en-US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88895" y="1694995"/>
            <a:ext cx="11032545" cy="46535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This keyword</a:t>
            </a:r>
            <a:endParaRPr lang="en-US" dirty="0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188719" y="1750423"/>
            <a:ext cx="10006149" cy="44918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this keyword practice</a:t>
            </a:r>
            <a:endParaRPr lang="en-US" dirty="0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908957" y="1854926"/>
            <a:ext cx="10716986" cy="4611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High Level</a:t>
            </a:r>
            <a:endParaRPr lang="en-US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319350" y="1580605"/>
            <a:ext cx="9379130" cy="46242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Garbage Collected</a:t>
            </a:r>
            <a:endParaRPr lang="en-US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606732" y="1776549"/>
            <a:ext cx="8752114" cy="45197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Interpreted – Just-in-time compiled</a:t>
            </a:r>
            <a:endParaRPr lang="en-US" dirty="0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2580005" y="1825625"/>
            <a:ext cx="7031989" cy="4351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Multi-paradigm</a:t>
            </a:r>
            <a:endParaRPr lang="en-US" dirty="0"/>
          </a:p>
        </p:txBody>
      </p:sp>
      <p:pic>
        <p:nvPicPr>
          <p:cNvPr id="6147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888274" y="1894115"/>
            <a:ext cx="10306595" cy="47026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Imperative </a:t>
            </a:r>
            <a:r>
              <a:rPr lang="en-US" dirty="0" err="1" smtClean="0"/>
              <a:t>vs</a:t>
            </a:r>
            <a:r>
              <a:rPr lang="en-US" dirty="0" smtClean="0"/>
              <a:t> Declarative</a:t>
            </a:r>
            <a:endParaRPr 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169534" y="2502330"/>
            <a:ext cx="4499746" cy="25268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1397726" y="1802674"/>
            <a:ext cx="3448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Imperative programming</a:t>
            </a:r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727371" y="2468880"/>
            <a:ext cx="4146369" cy="23905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7080069" y="1776549"/>
            <a:ext cx="3291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Declarative programming</a:t>
            </a:r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Procedural </a:t>
            </a:r>
            <a:r>
              <a:rPr lang="en-US" dirty="0" err="1" smtClean="0"/>
              <a:t>vs</a:t>
            </a:r>
            <a:r>
              <a:rPr lang="en-US" dirty="0" smtClean="0"/>
              <a:t> object oriented </a:t>
            </a:r>
            <a:r>
              <a:rPr lang="en-US" dirty="0" err="1" smtClean="0"/>
              <a:t>vs</a:t>
            </a:r>
            <a:r>
              <a:rPr lang="en-US" dirty="0" smtClean="0"/>
              <a:t> functional</a:t>
            </a:r>
            <a:endParaRPr lang="en-US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252844" y="1825625"/>
            <a:ext cx="5686312" cy="4351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FFFFFF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7373</TotalTime>
  <Words>104</Words>
  <Application>Microsoft Office PowerPoint</Application>
  <PresentationFormat>Custom</PresentationFormat>
  <Paragraphs>34</Paragraphs>
  <Slides>34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5" baseType="lpstr">
      <vt:lpstr>Office Theme</vt:lpstr>
      <vt:lpstr>Slide 1</vt:lpstr>
      <vt:lpstr>Slide 2</vt:lpstr>
      <vt:lpstr>Slide 3</vt:lpstr>
      <vt:lpstr>High Level</vt:lpstr>
      <vt:lpstr>Garbage Collected</vt:lpstr>
      <vt:lpstr>Interpreted – Just-in-time compiled</vt:lpstr>
      <vt:lpstr>Multi-paradigm</vt:lpstr>
      <vt:lpstr>Imperative vs Declarative</vt:lpstr>
      <vt:lpstr>Procedural vs object oriented vs functional</vt:lpstr>
      <vt:lpstr>Prototype-based-object-oriented</vt:lpstr>
      <vt:lpstr>First-class-Function</vt:lpstr>
      <vt:lpstr>Dynamic</vt:lpstr>
      <vt:lpstr>Single Threaded And Non-blocking Event loop</vt:lpstr>
      <vt:lpstr>Javascript Engine</vt:lpstr>
      <vt:lpstr>Compilation And Interpretation</vt:lpstr>
      <vt:lpstr>Compilation of javascript</vt:lpstr>
      <vt:lpstr>Javascript Runtime</vt:lpstr>
      <vt:lpstr>Execution Context</vt:lpstr>
      <vt:lpstr>Execution Context</vt:lpstr>
      <vt:lpstr>Execution Context – Call Stack</vt:lpstr>
      <vt:lpstr>Execution Context : call stack - 1 </vt:lpstr>
      <vt:lpstr>Execution Context : call stack - 2  </vt:lpstr>
      <vt:lpstr>Execution Context : call stack - 3  </vt:lpstr>
      <vt:lpstr>Execution Context : call stack - 4</vt:lpstr>
      <vt:lpstr>Scope Chain</vt:lpstr>
      <vt:lpstr>Types of Scope</vt:lpstr>
      <vt:lpstr>Scope Chain</vt:lpstr>
      <vt:lpstr>Scope Chain Vs Call Stack</vt:lpstr>
      <vt:lpstr>Scope Practice</vt:lpstr>
      <vt:lpstr>Hoisting</vt:lpstr>
      <vt:lpstr>TDZ</vt:lpstr>
      <vt:lpstr>Hositing Practice</vt:lpstr>
      <vt:lpstr>This keyword</vt:lpstr>
      <vt:lpstr>this keyword practice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Sengottuvelu Dhayalan</dc:creator>
  <cp:lastModifiedBy>Salman</cp:lastModifiedBy>
  <cp:revision>373</cp:revision>
  <dcterms:created xsi:type="dcterms:W3CDTF">2021-03-13T13:53:48Z</dcterms:created>
  <dcterms:modified xsi:type="dcterms:W3CDTF">2022-08-18T08:24:13Z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LPManualFileClassification">
    <vt:lpwstr>{1A067545-A4E2-4FA1-8094-0D7902669705}</vt:lpwstr>
  </property>
  <property fmtid="{D5CDD505-2E9C-101B-9397-08002B2CF9AE}" pid="3" name="DLPManualFileClassificationLastModifiedBy">
    <vt:lpwstr>TECHMAHINDRA\SD51259</vt:lpwstr>
  </property>
  <property fmtid="{D5CDD505-2E9C-101B-9397-08002B2CF9AE}" pid="4" name="DLPManualFileClassificationLastModificationDate">
    <vt:lpwstr>1615644541</vt:lpwstr>
  </property>
  <property fmtid="{D5CDD505-2E9C-101B-9397-08002B2CF9AE}" pid="5" name="DLPManualFileClassificationVersion">
    <vt:lpwstr>11.6.0.76</vt:lpwstr>
  </property>
</Properties>
</file>